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66" r:id="rId6"/>
    <p:sldId id="267" r:id="rId7"/>
    <p:sldId id="268" r:id="rId8"/>
    <p:sldId id="269" r:id="rId9"/>
    <p:sldId id="261" r:id="rId10"/>
    <p:sldId id="259" r:id="rId11"/>
    <p:sldId id="262" r:id="rId12"/>
    <p:sldId id="263" r:id="rId13"/>
    <p:sldId id="26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26" autoAdjust="0"/>
    <p:restoredTop sz="91829" autoAdjust="0"/>
  </p:normalViewPr>
  <p:slideViewPr>
    <p:cSldViewPr>
      <p:cViewPr>
        <p:scale>
          <a:sx n="76" d="100"/>
          <a:sy n="76" d="100"/>
        </p:scale>
        <p:origin x="-1230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Potato Chip Mailing Contest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Group # 6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177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Parts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CARDBOARD</a:t>
            </a:r>
          </a:p>
          <a:p>
            <a:r>
              <a:rPr lang="en-US" dirty="0" smtClean="0"/>
              <a:t>31-33 COTTON BALLS. </a:t>
            </a:r>
          </a:p>
          <a:p>
            <a:r>
              <a:rPr lang="en-US" dirty="0" smtClean="0"/>
              <a:t>4 INCHES OF TAPE</a:t>
            </a:r>
          </a:p>
          <a:p>
            <a:r>
              <a:rPr lang="en-US" dirty="0" smtClean="0"/>
              <a:t>SCISSORS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1182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 of Mailed Container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 descr="C:\Users\esha9076\Desktop\IMG_42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406737" y="2241463"/>
            <a:ext cx="4520505" cy="3390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09715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Official Score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9356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What would you change next time</a:t>
            </a:r>
          </a:p>
          <a:p>
            <a:r>
              <a:rPr lang="en-US" dirty="0" smtClean="0"/>
              <a:t>If your predicted score differed from your actual, why?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475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Objective/Requirements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Build </a:t>
            </a:r>
            <a:r>
              <a:rPr lang="en-US" dirty="0" smtClean="0"/>
              <a:t>a 3x5x2 box, steps listed in design slide.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97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Step 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8"/>
            <a:r>
              <a:rPr lang="en-US" dirty="0" smtClean="0"/>
              <a:t>        Lay out your first layer of whole, </a:t>
            </a:r>
          </a:p>
          <a:p>
            <a:pPr lvl="8"/>
            <a:r>
              <a:rPr lang="en-US" dirty="0"/>
              <a:t> </a:t>
            </a:r>
            <a:r>
              <a:rPr lang="en-US" dirty="0" smtClean="0"/>
              <a:t>       round cotton all on the flat side. </a:t>
            </a:r>
          </a:p>
          <a:p>
            <a:pPr lvl="8"/>
            <a:r>
              <a:rPr lang="en-US" dirty="0"/>
              <a:t> </a:t>
            </a:r>
            <a:r>
              <a:rPr lang="en-US" dirty="0" smtClean="0"/>
              <a:t>      DO NOT TEAR OR SHRED THE  COTTON BALLS</a:t>
            </a:r>
          </a:p>
          <a:p>
            <a:pPr lvl="8"/>
            <a:endParaRPr lang="en-US" dirty="0"/>
          </a:p>
          <a:p>
            <a:pPr lvl="8"/>
            <a:r>
              <a:rPr lang="en-US" dirty="0" smtClean="0"/>
              <a:t>You should have 5 by 3 layout,  15 total.</a:t>
            </a:r>
            <a:endParaRPr lang="en-US" dirty="0"/>
          </a:p>
        </p:txBody>
      </p:sp>
      <p:pic>
        <p:nvPicPr>
          <p:cNvPr id="1026" name="Picture 2" descr="C:\Users\esha9076\Desktop\IMG_42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4368801" cy="327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0226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Step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				Lay out the cotton balls in a				a capital </a:t>
            </a:r>
            <a:r>
              <a:rPr lang="en-US" dirty="0" err="1" smtClean="0"/>
              <a:t>i</a:t>
            </a:r>
            <a:r>
              <a:rPr lang="en-US" dirty="0" smtClean="0"/>
              <a:t> shape, it should </a:t>
            </a:r>
          </a:p>
          <a:p>
            <a:pPr marL="3657600" lvl="8" indent="0">
              <a:buNone/>
            </a:pPr>
            <a:r>
              <a:rPr lang="en-US" sz="3200" dirty="0" smtClean="0"/>
              <a:t>Take 8 cotton balls. Two in the middle, and three on each other side. This should hug the chip.</a:t>
            </a:r>
            <a:endParaRPr lang="en-US" sz="3200" dirty="0"/>
          </a:p>
        </p:txBody>
      </p:sp>
      <p:pic>
        <p:nvPicPr>
          <p:cNvPr id="2050" name="Picture 2" descr="C:\Users\esha9076\Desktop\IMG_42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4064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746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Step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7"/>
            <a:r>
              <a:rPr lang="en-US" sz="3200" dirty="0" smtClean="0"/>
              <a:t>Place the chip so the that the concave side is on the two cotton balls in the middle. </a:t>
            </a:r>
            <a:endParaRPr lang="en-US" sz="3200" dirty="0"/>
          </a:p>
        </p:txBody>
      </p:sp>
      <p:pic>
        <p:nvPicPr>
          <p:cNvPr id="3074" name="Picture 2" descr="C:\Users\esha9076\Desktop\IMG_42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03338" y="-9115425"/>
            <a:ext cx="2438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esha9076\Desktop\IMG_42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1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0470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Step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0" lvl="8" indent="0">
              <a:buNone/>
            </a:pPr>
            <a:r>
              <a:rPr lang="en-US" sz="3200" dirty="0" smtClean="0"/>
              <a:t>Surround the chip in the gaps with 4 more cotton balls. </a:t>
            </a:r>
            <a:endParaRPr lang="en-US" sz="3200" dirty="0"/>
          </a:p>
        </p:txBody>
      </p:sp>
      <p:pic>
        <p:nvPicPr>
          <p:cNvPr id="4098" name="Picture 2" descr="C:\Users\esha9076\Desktop\IMG_42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600200"/>
            <a:ext cx="34290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6226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Step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7"/>
            <a:r>
              <a:rPr lang="en-US" sz="3200" dirty="0" smtClean="0"/>
              <a:t>Place the last pieces directly on top, to completely surround the chip and fill the box up.</a:t>
            </a:r>
            <a:endParaRPr lang="en-US" sz="3200" dirty="0"/>
          </a:p>
        </p:txBody>
      </p:sp>
      <p:pic>
        <p:nvPicPr>
          <p:cNvPr id="5122" name="Picture 2" descr="C:\Users\esha9076\Desktop\IMG_42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38608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0028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0" lvl="8" indent="0">
              <a:buNone/>
            </a:pPr>
            <a:r>
              <a:rPr lang="en-US" dirty="0" smtClean="0"/>
              <a:t>Put the flap in, and it should  be ready to tape on. DON’T FORGET TO WRITE FRAGLE. </a:t>
            </a:r>
            <a:endParaRPr lang="en-US" dirty="0"/>
          </a:p>
        </p:txBody>
      </p:sp>
      <p:pic>
        <p:nvPicPr>
          <p:cNvPr id="6146" name="Picture 2" descr="C:\Users\esha9076\Desktop\IMG_42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19781" y="1843327"/>
            <a:ext cx="4383413" cy="3287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6817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Predicted Score with Explanation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4513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185</Words>
  <Application>Microsoft Office PowerPoint</Application>
  <PresentationFormat>On-screen Show (4:3)</PresentationFormat>
  <Paragraphs>33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Potato Chip Mailing Contest</vt:lpstr>
      <vt:lpstr>Objective/Requirements</vt:lpstr>
      <vt:lpstr>Design Step One</vt:lpstr>
      <vt:lpstr>Design Step 2</vt:lpstr>
      <vt:lpstr>Design Step 3</vt:lpstr>
      <vt:lpstr>Design Step 4</vt:lpstr>
      <vt:lpstr>Design Step 5</vt:lpstr>
      <vt:lpstr>PowerPoint Presentation</vt:lpstr>
      <vt:lpstr>Predicted Score with Explanation</vt:lpstr>
      <vt:lpstr>Parts List</vt:lpstr>
      <vt:lpstr>Photo of Mailed Container</vt:lpstr>
      <vt:lpstr>Data</vt:lpstr>
      <vt:lpstr>Lessons Learned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Put Title Here</dc:title>
  <dc:creator>GPa</dc:creator>
  <cp:lastModifiedBy>Eric Shahverdi Araghifard</cp:lastModifiedBy>
  <cp:revision>13</cp:revision>
  <dcterms:created xsi:type="dcterms:W3CDTF">2006-08-16T00:00:00Z</dcterms:created>
  <dcterms:modified xsi:type="dcterms:W3CDTF">2016-03-11T20:16:10Z</dcterms:modified>
</cp:coreProperties>
</file>